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6AE9-4D41-4DFC-8A70-A542E1EB7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D78FC-E8AA-4EBC-8CBA-C275F2D22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E6B61-6901-42DE-B126-278B2A61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A44E2-0D09-4207-869D-90F50CD9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5E80-4555-4EA9-B3A3-4A37EFC7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661F-00E2-4FC7-A2F0-0DFF9157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E824E-FB41-4454-BB8D-F3477BD25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AF4D-0AB4-460E-8DFE-6F698884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B9DA-56E7-4165-9582-AE8636354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60B4F-1C00-414C-A204-15B18B7B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5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E27FF-B5B9-43B9-9477-BFFFB3C55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0E563-1891-41FC-968D-108314E6D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04AE-B72D-4B5D-AD23-05A7F7F7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C46FE-6B8B-49C4-9818-4FEF09A6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97F4-4540-4785-8705-97ACA166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8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63BB-2120-4C4A-9D5C-92E04E79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22E2-9F07-4456-B894-7792947E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FBF4-EF29-43B3-9901-ABDD0EE1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5AE20-E1E1-4361-8D27-1B82FAEC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C2DFC-016E-4DBD-ABF3-0E631F1F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C677-0CCD-45D7-9123-C9D9F4D5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18AF-7952-4424-A149-08D9F1144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4DA8-C2C4-4813-ACA7-09C5BFF8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9442-6C6D-4A1B-BB9F-66287FF5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22CF9-B6F4-4A86-B448-F6B0D944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9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FDC3-E545-4FC1-9716-0D66C37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4D74-1378-4AD0-86AE-241F56E7C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2DA50-5F9F-4DF2-AC65-5F37E066C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78AE1-EE25-4933-B65C-5E1B83E2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D0791-B77D-4016-8BC4-94F872B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9AEEE-A01E-4839-9CCC-2D48A51B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E8D2-2DB3-4611-88ED-626931A3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0F416-ADDB-4822-ACEA-E79176C19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E9A4A-ABA9-4099-BF28-A3DFD3B09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988C7-F5FE-4893-BD72-DB8185D57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83CE9-14D6-4135-A14E-3078EC185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DC961-7504-4284-8C15-635C0C70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71127-438B-4914-BE73-6FF4BBC4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DB158-C1B2-4BAA-B5D1-52DB9CB2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E1F7-0352-4CE6-A52E-9803D7D9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9CCA4-A75B-4484-B7AC-2D855276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F7B9D-89ED-4C6F-97BD-A21C93E2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0B400-E94D-4EE1-84AB-43D69983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028F6-03DD-4D49-A9F5-7674E858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CBA4A-9A25-4FE4-AE70-513AE79F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15CEE-3F2C-47E8-B857-10B1E0C1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4978-6CFB-4458-846A-130C5E1B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1227-208E-484E-95FC-5DA43304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6799D-6586-48F1-9F12-1D0D4EE3B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99F30-CBFC-4BC8-8101-29CFCCF3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D1FB0-6E83-42E8-B515-A235C234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9E2F9-B009-4A14-8738-ECDAF3C9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6601-C0FD-4285-AFF6-DB89AF05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763F3-D054-4D2C-B676-C0E184573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D39E-980C-4DEF-AFCE-A7AA25ACF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49ECE-0918-43B8-8C9D-D25938A4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3B45-CA45-4D2C-BEA4-F23C192B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3F484-097B-423F-8629-2DE8D6C2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686BD-7034-4A6E-BDCB-821BC917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03110-94FE-4E38-BE28-9612C9F93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3A71F-8FE6-49B3-B807-7ECE253E9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9D1B-3F4A-45E4-AA79-AA9A8C728A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2A3E-86B2-4E13-8B8C-3F1840C10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348B1-74E6-4E11-8D1D-6C27535D9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FC809-0982-4CA7-9D1B-82FD1E1B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2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F759A8BF-5696-48A4-BAFE-68911459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626F13F-4F9B-4B33-A8FF-D0B55D4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1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9FB086F-5494-48BA-8D6C-5E780295C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295EF1-31D6-463F-AC4D-E0FA99F20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72862DB-0B08-4199-8EFF-8F9CC733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6383200-7995-43A2-B529-4CD2052C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556FAC-8C2E-4C54-9C32-EE241CA2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01A07BE-F261-489C-AD8E-11EBB5538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5A2AFF6-FF47-43DB-91AC-C066DF083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20A434-8B71-4315-9F10-60229029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8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02F1BE-2E39-4ABE-ABEA-5B1A2A63A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677C4C-E94A-4429-88BD-23C66232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8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E29970-7FE1-426A-AF22-5E8AAF84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505855F-1477-4EC6-A75A-9162E9B91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KAENOVA MAHENDRA AUDITAMA</dc:creator>
  <cp:lastModifiedBy>KAENOVA MAHENDRA AUDITAMA</cp:lastModifiedBy>
  <cp:revision>1</cp:revision>
  <dcterms:created xsi:type="dcterms:W3CDTF">2021-12-17T12:52:29Z</dcterms:created>
  <dcterms:modified xsi:type="dcterms:W3CDTF">2021-12-17T12:55:19Z</dcterms:modified>
</cp:coreProperties>
</file>